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AF0"/>
    <a:srgbClr val="FFFDF7"/>
    <a:srgbClr val="FCF9EF"/>
    <a:srgbClr val="225B1A"/>
    <a:srgbClr val="2B5C17"/>
    <a:srgbClr val="5D9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36"/>
    <p:restoredTop sz="94663"/>
  </p:normalViewPr>
  <p:slideViewPr>
    <p:cSldViewPr snapToGrid="0" snapToObjects="1">
      <p:cViewPr>
        <p:scale>
          <a:sx n="140" d="100"/>
          <a:sy n="140" d="100"/>
        </p:scale>
        <p:origin x="568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60010-86E7-F640-A3EC-9B0F2FDA6CA9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2AD12-9AF7-D84B-A108-13B42FA019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54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1041-F975-BE7E-554A-39686533C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9AFFC9-D8D6-E7A1-6176-D45BE3F37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68B8D3-4FB4-5449-A7CF-E0056E977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DE6D9A6-4894-04C1-C3CE-F87F41F44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AD12-9AF7-D84B-A108-13B42FA0191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108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hyperlink" Target="https://www.pref.chiba.lg.jp/kosodate/shizennhoiku/shizenhoikukenshu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19CA7-CB67-DAD1-7039-392B57BDD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0223C1-9CF5-6E78-36DD-FE24D939F2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0" y="0"/>
            <a:ext cx="7562850" cy="10697152"/>
          </a:xfrm>
          <a:prstGeom prst="rect">
            <a:avLst/>
          </a:prstGeom>
        </p:spPr>
      </p:pic>
      <p:pic>
        <p:nvPicPr>
          <p:cNvPr id="4" name="図 3">
            <a:hlinkClick r:id="rId4"/>
            <a:extLst>
              <a:ext uri="{FF2B5EF4-FFF2-40B4-BE49-F238E27FC236}">
                <a16:creationId xmlns:a16="http://schemas.microsoft.com/office/drawing/2014/main" id="{260704DC-84FF-533C-9C13-83056D5FD9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48" y="5498276"/>
            <a:ext cx="1682574" cy="177191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1DBD24-A2B7-6ECF-5B79-588BC0BC7C8F}"/>
              </a:ext>
            </a:extLst>
          </p:cNvPr>
          <p:cNvSpPr txBox="1"/>
          <p:nvPr/>
        </p:nvSpPr>
        <p:spPr>
          <a:xfrm>
            <a:off x="1060698" y="399010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/>
              <a:t>受付開始</a:t>
            </a:r>
            <a:br>
              <a:rPr kumimoji="1" lang="en-US" altLang="ja-JP" sz="1600" dirty="0"/>
            </a:br>
            <a:r>
              <a:rPr kumimoji="1" lang="en-US" altLang="ja-JP" sz="1600" dirty="0"/>
              <a:t>12:30〜</a:t>
            </a:r>
            <a:endParaRPr kumimoji="1" lang="ja-JP" altLang="en-US" sz="160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45E17B3-9DD4-5A45-7DB6-2763CD6FE7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573" y="5838350"/>
            <a:ext cx="744059" cy="744059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EC2DAD1-D587-5E77-829D-D2AA203FAB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12422" y="6251171"/>
            <a:ext cx="792480" cy="809105"/>
          </a:xfrm>
          <a:prstGeom prst="rect">
            <a:avLst/>
          </a:prstGeom>
          <a:solidFill>
            <a:srgbClr val="FC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C318DB8-095F-F60C-7233-B33D514B3A6A}"/>
              </a:ext>
            </a:extLst>
          </p:cNvPr>
          <p:cNvSpPr/>
          <p:nvPr/>
        </p:nvSpPr>
        <p:spPr>
          <a:xfrm>
            <a:off x="1706880" y="6210912"/>
            <a:ext cx="720436" cy="7661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74D97EE-8F69-DD2D-4D87-4AE87B5DA7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81" y="6187789"/>
            <a:ext cx="789239" cy="789239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97B984-3CCA-36DD-6C73-020ADC091784}"/>
              </a:ext>
            </a:extLst>
          </p:cNvPr>
          <p:cNvSpPr txBox="1"/>
          <p:nvPr/>
        </p:nvSpPr>
        <p:spPr>
          <a:xfrm>
            <a:off x="6112012" y="6243631"/>
            <a:ext cx="3129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→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AE5B2D1-5473-78BA-8E34-983FB58A85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55127" y="6282425"/>
            <a:ext cx="182880" cy="212587"/>
          </a:xfrm>
          <a:prstGeom prst="rect">
            <a:avLst/>
          </a:prstGeom>
          <a:solidFill>
            <a:srgbClr val="FCF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0219115-DE25-4BB6-DA3F-3E5C49E8E5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8330" y="8915383"/>
            <a:ext cx="808920" cy="8089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09CCF2A-51AF-7867-FE69-31AFFF900B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8330" y="8915384"/>
            <a:ext cx="808920" cy="8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80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7</Words>
  <Application>Microsoft Macintosh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WILL 渡辺</cp:lastModifiedBy>
  <cp:revision>9</cp:revision>
  <cp:lastPrinted>2026-08-27T09:58:48Z</cp:lastPrinted>
  <dcterms:created xsi:type="dcterms:W3CDTF">2013-01-27T09:14:16Z</dcterms:created>
  <dcterms:modified xsi:type="dcterms:W3CDTF">2026-08-27T10:03:32Z</dcterms:modified>
  <cp:category/>
</cp:coreProperties>
</file>